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F433-1CAE-477E-8C32-8B79F30331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6918" y="0"/>
            <a:ext cx="11142633" cy="1143000"/>
          </a:xfrm>
        </p:spPr>
        <p:txBody>
          <a:bodyPr wrap="square" anchor="b">
            <a:noAutofit/>
          </a:bodyPr>
          <a:lstStyle>
            <a:lvl1pPr algn="l">
              <a:defRPr sz="60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362E7-E657-4773-B0DE-8B661C3FD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917" y="1143000"/>
            <a:ext cx="8533359" cy="642938"/>
          </a:xfrm>
        </p:spPr>
        <p:txBody>
          <a:bodyPr wrap="square">
            <a:normAutofit/>
          </a:bodyPr>
          <a:lstStyle>
            <a:lvl1pPr marL="0" indent="0" algn="l">
              <a:buNone/>
              <a:defRPr sz="3200">
                <a:solidFill>
                  <a:srgbClr val="0066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3F58B-1BB1-47AE-907D-015CB0E6B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2608C-8BC9-475A-B4E3-59D77FB20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D608A-7B5D-4178-BB43-1CB2E2D56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7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23344-9AB0-4610-B81D-30CA54697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F6BF0F-6098-4BD5-B472-7ED76233D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805B0D-6FF3-49AB-B363-5E22C8BF5C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CBF87-0CE2-4CB0-BA36-2E6B56B84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05526C-E9AE-4F6A-8DC1-C048D090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98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25E2C9-501A-4B4D-92FB-1FDAB9FF2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38683D-983A-443D-8768-C42A6CDEBD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AB092-9ED9-4D2C-A219-76771BC0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0A88D6-9D15-43C3-BAFF-DCC38777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333F9-8F57-4551-BF8F-9707D7ED9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66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A3D1A0-31A3-4EA7-8D84-828F84197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760A-FC17-437C-9A43-2BE933CC6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23CD50-0C67-4CA6-A288-14DD652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9B2CE-FBA9-4F05-A590-D14307A74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8FE9-108E-4FD8-9E19-E80BDC21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723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8A9B1-A214-4D72-9629-CF61CC9E7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271" y="1709739"/>
            <a:ext cx="10971460" cy="285273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02552-F2B8-401D-AF33-F60C94D6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271" y="4589465"/>
            <a:ext cx="1097146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D65D7-E5C9-4A2E-901B-D1B8F9360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573BE-5E4D-48CB-9F50-6AD9EBC2C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A5BD73-F1E6-4A61-9094-5B079F867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036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7A356-6F8C-480A-A714-90AC3674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4CE66-C769-4392-9D37-0C8888B2CD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0271" y="1825625"/>
            <a:ext cx="547303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36F996-2645-48F9-83AB-D75E4A585E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8702" y="1825625"/>
            <a:ext cx="547303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2800F-7DB9-4F38-A156-AF2AC47C4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6B71F5-3D72-460D-81E8-747A5943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25438A-108C-4C6B-86A4-A441DDF1B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79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3D0C6-B890-4CC8-845D-3124EF06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86" y="285750"/>
            <a:ext cx="1097146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4F85E-5E67-4BAC-9F99-0794F479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270" y="1622425"/>
            <a:ext cx="5473031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E1950D-9FC6-45C6-B303-7E2DA51CF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0270" y="2270125"/>
            <a:ext cx="5473031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99DF54-A3E5-4D1A-B02F-79CC327A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08702" y="1622425"/>
            <a:ext cx="5473031" cy="63500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F09FD7-61A0-498E-A849-8FE26DC425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08702" y="2270125"/>
            <a:ext cx="5473031" cy="3906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7A27EF-BF96-4C40-9DB3-748578737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C5B1C2-253A-4E54-B4F6-3964B576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685552-8B28-42ED-98B8-C088EDE89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567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756D-E7A3-4F10-813F-3D1927E994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3A0DD-49A9-4590-8AC8-4A0AEF0F9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9D0FD0-7125-4F74-9EB4-C0DDBFB6D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6834E-D582-453B-BC55-A96570268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264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E4A91E-9A3E-44AD-8322-CB3578AB2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58BABB-901B-4853-A951-242328766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D91467-89AA-47CC-9921-435743B6D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10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BCBE3-7499-4604-BB77-94DCF77A6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86" y="285750"/>
            <a:ext cx="1097146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83CAB-10F0-4B5A-917C-6D2F84155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7908" y="1851025"/>
            <a:ext cx="6172200" cy="43513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CE4C22-0A97-4D5A-B697-9E9DDE3C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0272" y="1851025"/>
            <a:ext cx="3932237" cy="4351338"/>
          </a:xfrm>
        </p:spPr>
        <p:txBody>
          <a:bodyPr tIns="86400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E9B5C8-BC4A-4122-B8D1-324E2D187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D4018-2C8E-4E13-815A-04988366F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AFD6A3-5ADC-4047-9EB4-8CF5AF4BD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5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F4D4E-0112-4388-9E28-74BBDBB5F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86" y="285750"/>
            <a:ext cx="10971460" cy="1143000"/>
          </a:xfrm>
        </p:spPr>
        <p:txBody>
          <a:bodyPr anchor="ctr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090C37-339F-49EE-9872-381D65F67B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600679" y="1825625"/>
            <a:ext cx="6990645" cy="3932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B574E-7496-4B63-8D17-D81C7E064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68501" y="5783263"/>
            <a:ext cx="8255000" cy="424732"/>
          </a:xfrm>
        </p:spPr>
        <p:txBody>
          <a:bodyPr>
            <a:sp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89EFE-5D3D-45B1-91D2-32B90AD7A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75EBD-6E2C-4733-87AD-3A1B3B1C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665FE-E926-431C-B6D7-8F659941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5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831AC-D821-4D45-86AE-9DF70C745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386" y="285750"/>
            <a:ext cx="10971460" cy="11430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F8B2-EC91-421F-9512-17A08B2B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0271" y="1825625"/>
            <a:ext cx="10971460" cy="435133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93589-AF80-4982-BC15-2AD0A18D7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C202099-B668-4932-A494-AAF3A3F47259}" type="datetimeFigureOut">
              <a:rPr lang="en-US" smtClean="0"/>
              <a:t>6/29/2019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CDA16D-7C57-4B41-BBF9-07B74CD68E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4B4F6-58AD-4E4A-8C29-997EBD568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</a:defRPr>
            </a:lvl1pPr>
          </a:lstStyle>
          <a:p>
            <a:fld id="{A2932BEB-8FE5-4647-BC24-2A121D39A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81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58960-35DE-4317-83D5-A4404E255A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Britannic Bold" panose="020B0903060703020204" pitchFamily="34" charset="0"/>
              </a:rPr>
              <a:t>Attitudes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8AD3A5-A8C3-4755-876C-286A000FC2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29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29F3-FA9B-4977-B111-126243142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Christ? (Matt 22:42)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CF9D1-875F-420D-9789-8B83941C6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Jesus asked this question of the Pharisees</a:t>
            </a:r>
          </a:p>
          <a:p>
            <a:r>
              <a:rPr lang="en-US" sz="4000" dirty="0"/>
              <a:t>Jesus Christ was either the Son of God, or the son of a (mortal) man only!</a:t>
            </a:r>
          </a:p>
          <a:p>
            <a:r>
              <a:rPr lang="en-US" sz="4000" dirty="0"/>
              <a:t>If He was God’s Son, He was anointed and the Christ - Acts 2:33</a:t>
            </a:r>
          </a:p>
          <a:p>
            <a:r>
              <a:rPr lang="en-US" sz="4000" dirty="0"/>
              <a:t>If He is the "Son of God" - He is deity, not just divine</a:t>
            </a:r>
          </a:p>
          <a:p>
            <a:r>
              <a:rPr lang="en-US" sz="4000" dirty="0"/>
              <a:t>What about you? "What think ye of Christ?"</a:t>
            </a:r>
          </a:p>
        </p:txBody>
      </p:sp>
    </p:spTree>
    <p:extLst>
      <p:ext uri="{BB962C8B-B14F-4D97-AF65-F5344CB8AC3E}">
        <p14:creationId xmlns:p14="http://schemas.microsoft.com/office/powerpoint/2010/main" val="32074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9784B-DF6C-49A7-B2C2-D7571D4BA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The Authority Of Christ?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04F5D-9359-4F6F-8CB9-F50121DFF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000" dirty="0"/>
              <a:t>Jesus declared He has all authority - Matt 28:18</a:t>
            </a:r>
          </a:p>
          <a:p>
            <a:r>
              <a:rPr lang="en-US" sz="4000" dirty="0"/>
              <a:t>If we believe His word, then we must respect his authority - Jn 12:48; 13:20</a:t>
            </a:r>
          </a:p>
          <a:p>
            <a:r>
              <a:rPr lang="en-US" sz="4000" dirty="0"/>
              <a:t>Jesus spoke highly of the faith of the Centurion - Matt 8:8</a:t>
            </a:r>
          </a:p>
          <a:p>
            <a:r>
              <a:rPr lang="en-US" sz="4000" dirty="0"/>
              <a:t>Death and destruction have come upon men because they refused to hear and respect the word of God.</a:t>
            </a:r>
          </a:p>
        </p:txBody>
      </p:sp>
    </p:spTree>
    <p:extLst>
      <p:ext uri="{BB962C8B-B14F-4D97-AF65-F5344CB8AC3E}">
        <p14:creationId xmlns:p14="http://schemas.microsoft.com/office/powerpoint/2010/main" val="58162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9C908-0E98-4C98-A417-59619FA4F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False Doctrine?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60A4A-DC3A-43B8-96D7-F96C3B8F2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There are some who believe/practice that it is all right to believe a false doctrine</a:t>
            </a:r>
          </a:p>
          <a:p>
            <a:r>
              <a:rPr lang="en-US" sz="4000" dirty="0"/>
              <a:t>There are still others with the idea</a:t>
            </a:r>
          </a:p>
          <a:p>
            <a:r>
              <a:rPr lang="en-US" sz="4000" dirty="0"/>
              <a:t>If Christ had followed such a course, He would have continued to be obscure</a:t>
            </a:r>
          </a:p>
          <a:p>
            <a:r>
              <a:rPr lang="en-US" sz="4000" dirty="0"/>
              <a:t>Had pioneer preachers followed this course, the church would be unknown today!</a:t>
            </a:r>
          </a:p>
        </p:txBody>
      </p:sp>
    </p:spTree>
    <p:extLst>
      <p:ext uri="{BB962C8B-B14F-4D97-AF65-F5344CB8AC3E}">
        <p14:creationId xmlns:p14="http://schemas.microsoft.com/office/powerpoint/2010/main" val="130442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12955-9800-4F3B-8E3D-1D20D575C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False Doctrine?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E6811-6139-42AC-BFED-333467701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Jesus and the apostles exposed false doctrines.</a:t>
            </a:r>
          </a:p>
          <a:p>
            <a:r>
              <a:rPr lang="en-US" sz="4000" dirty="0"/>
              <a:t>Jesus is portrayed is the N. T. as "the lamb of God." - Jn 1:29</a:t>
            </a:r>
          </a:p>
          <a:p>
            <a:r>
              <a:rPr lang="en-US" sz="4000" dirty="0"/>
              <a:t>In (Rev 5:5) Jesus is portrayed as a "lion of the tribe of Judah"</a:t>
            </a:r>
          </a:p>
        </p:txBody>
      </p:sp>
    </p:spTree>
    <p:extLst>
      <p:ext uri="{BB962C8B-B14F-4D97-AF65-F5344CB8AC3E}">
        <p14:creationId xmlns:p14="http://schemas.microsoft.com/office/powerpoint/2010/main" val="164204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6E71-56B5-4E0F-ADAD-680EE41E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Those Who Preach The Truth And Expose Error?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AFCAD-278D-49C5-B0C0-50728402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/>
              <a:t>Herodias (adulteress wife of Herod) had John the Baptizer killed</a:t>
            </a:r>
          </a:p>
          <a:p>
            <a:r>
              <a:rPr lang="en-US" sz="4000" dirty="0"/>
              <a:t>Some preachers preach because they love the praise of man!</a:t>
            </a:r>
          </a:p>
          <a:p>
            <a:r>
              <a:rPr lang="en-US" sz="4000" dirty="0"/>
              <a:t>Demas loved the present world and forsook Paul and the cause of Christ - 2 Tim 4:10</a:t>
            </a:r>
          </a:p>
          <a:p>
            <a:r>
              <a:rPr lang="en-US" sz="4000" dirty="0"/>
              <a:t>Paul faced stoning at Lystra; mobs at Ephesus and Jerusalem</a:t>
            </a:r>
          </a:p>
        </p:txBody>
      </p:sp>
    </p:spTree>
    <p:extLst>
      <p:ext uri="{BB962C8B-B14F-4D97-AF65-F5344CB8AC3E}">
        <p14:creationId xmlns:p14="http://schemas.microsoft.com/office/powerpoint/2010/main" val="226920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6E71-56B5-4E0F-ADAD-680EE41EE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/>
              <a:t>How Is Your Attitude Towards Those Who Preach The Truth And Expose Error?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AFCAD-278D-49C5-B0C0-507284023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There are some in the church today who try to apologize</a:t>
            </a:r>
          </a:p>
          <a:p>
            <a:r>
              <a:rPr lang="en-US" sz="4000" dirty="0"/>
              <a:t>Paul withstood Peter face to face because of Peter’s guilt</a:t>
            </a:r>
          </a:p>
          <a:p>
            <a:r>
              <a:rPr lang="en-US" sz="4000" dirty="0"/>
              <a:t>What is your attitude towards those who preach the truth and expose error?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82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52E2C-BE61-4CC9-831F-8E179F989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What Is Your Attitude Towards Members Of The Church</a:t>
            </a:r>
            <a:r>
              <a:rPr lang="en-US" sz="4800" b="1" dirty="0"/>
              <a:t> (1 Cor 15:58; Phil 4:1)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D7803-41C3-4C8E-BFF4-C2C2C0D01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Even with their sinfulness and short comings, Paul considered them "beloved"</a:t>
            </a:r>
          </a:p>
          <a:p>
            <a:r>
              <a:rPr lang="en-US" sz="4000" dirty="0"/>
              <a:t>To John (the beloved), Christians were "my little children" - 1 Jn 2:1; 2:28; 3:7; 5:21</a:t>
            </a:r>
          </a:p>
          <a:p>
            <a:r>
              <a:rPr lang="en-US" sz="4000" dirty="0"/>
              <a:t>Everyone who is a member of the Lord’s church are your and my brethren</a:t>
            </a:r>
          </a:p>
          <a:p>
            <a:r>
              <a:rPr lang="en-US" sz="4000" dirty="0"/>
              <a:t>Because they too are member of His church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77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penCloseMind_co_39_PowerPlugs_Template_mugx.v18.01.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penCloseMind_co_39_PowerPlugs_Template_mugx.v17.11.s.potx" id="{89437A4C-7291-4940-A112-0F82AEBEA6D3}" vid="{0D85FBC4-D3A1-41EA-AE9C-66EFEEC150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OpenCloseMind_co_39_PowerPlugs_Template_mugx.v18.01.s</Template>
  <TotalTime>31</TotalTime>
  <Words>453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Britannic Bold</vt:lpstr>
      <vt:lpstr>Calibri</vt:lpstr>
      <vt:lpstr>Calibri Light</vt:lpstr>
      <vt:lpstr>OpenCloseMind_co_39_PowerPlugs_Template_mugx.v18.01.s</vt:lpstr>
      <vt:lpstr>Attitudes</vt:lpstr>
      <vt:lpstr>How Is Your Attitude Towards Christ? (Matt 22:42)</vt:lpstr>
      <vt:lpstr>How Is Your Attitude Towards The Authority Of Christ?</vt:lpstr>
      <vt:lpstr>How Is Your Attitude Towards False Doctrine?</vt:lpstr>
      <vt:lpstr>How Is Your Attitude Towards False Doctrine?</vt:lpstr>
      <vt:lpstr>How Is Your Attitude Towards Those Who Preach The Truth And Expose Error?</vt:lpstr>
      <vt:lpstr>How Is Your Attitude Towards Those Who Preach The Truth And Expose Error?</vt:lpstr>
      <vt:lpstr>What Is Your Attitude Towards Members Of The Church (1 Cor 15:58; Phil 4:1)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Attitudes</dc:title>
  <dc:creator>Jack Critchfield</dc:creator>
  <cp:lastModifiedBy>Jack Critchfield</cp:lastModifiedBy>
  <cp:revision>3</cp:revision>
  <dcterms:created xsi:type="dcterms:W3CDTF">2019-06-30T00:40:34Z</dcterms:created>
  <dcterms:modified xsi:type="dcterms:W3CDTF">2019-06-30T01:12:10Z</dcterms:modified>
</cp:coreProperties>
</file>