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33804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457200" y="33804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33804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5040" y="378000"/>
            <a:ext cx="8454600" cy="9824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1" lang="en-US" sz="4600" spc="-1" strike="noStrike">
                <a:solidFill>
                  <a:srgbClr val="ffffff"/>
                </a:solidFill>
                <a:latin typeface="Arial"/>
              </a:rPr>
              <a:t>Click to edit Master title style</a:t>
            </a:r>
            <a:endParaRPr b="0" lang="en-US" sz="4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fld id="{D10EF0DE-2998-4067-8B2F-C88307C82E21}" type="datetime">
              <a:rPr b="0" lang="en-US" sz="1400" spc="-1" strike="noStrike">
                <a:solidFill>
                  <a:srgbClr val="ffffff"/>
                </a:solidFill>
                <a:latin typeface="Arial"/>
              </a:rPr>
              <a:t>5/21/19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345A181F-8A90-452B-A5FE-91E964FA6666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n-US" sz="24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ffcc00"/>
                </a:solidFill>
                <a:latin typeface="Arial"/>
              </a:rPr>
              <a:t>Click to edit Master title style</a:t>
            </a:r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Edit Master text styles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Second level</a:t>
            </a:r>
            <a:endParaRPr b="0" lang="en-US" sz="28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Third level</a:t>
            </a:r>
            <a:endParaRPr b="0" lang="en-US" sz="24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Fourth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tarSymbol"/>
              <a:buChar char="»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Fifth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fld id="{1C4EA932-742E-4646-8A11-ADF56E094EE1}" type="datetime">
              <a:rPr b="0" lang="en-US" sz="1400" spc="-1" strike="noStrike">
                <a:solidFill>
                  <a:srgbClr val="ffffff"/>
                </a:solidFill>
                <a:latin typeface="Arial"/>
              </a:rPr>
              <a:t>5/21/19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5B98BB32-2AF6-47B3-93DB-72F60B7443CD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ffcc00"/>
                </a:solidFill>
                <a:latin typeface="Arial"/>
              </a:rPr>
              <a:t>Click to edit Master title style</a:t>
            </a:r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Edit Master text styles</a:t>
            </a:r>
            <a:endParaRPr b="0" lang="en-US" sz="28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Second level</a:t>
            </a:r>
            <a:endParaRPr b="0" lang="en-US" sz="24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Third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Fourth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StarSymbol"/>
              <a:buChar char="»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Fifth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Edit Master text styles</a:t>
            </a:r>
            <a:endParaRPr b="0" lang="en-US" sz="28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Second level</a:t>
            </a:r>
            <a:endParaRPr b="0" lang="en-US" sz="24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Third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Fourth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StarSymbol"/>
              <a:buChar char="»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Fifth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fld id="{ADE8439A-3607-4BAE-9707-C449B4ED2B89}" type="datetime">
              <a:rPr b="0" lang="en-US" sz="1400" spc="-1" strike="noStrike">
                <a:solidFill>
                  <a:srgbClr val="ffffff"/>
                </a:solidFill>
                <a:latin typeface="Arial"/>
              </a:rPr>
              <a:t>5/21/19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F8079191-D187-455C-8384-08A71D62E70E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365040" y="378000"/>
            <a:ext cx="8454600" cy="982440"/>
          </a:xfrm>
          <a:prstGeom prst="rect">
            <a:avLst/>
          </a:prstGeom>
          <a:noFill/>
          <a:ln w="9360">
            <a:noFill/>
          </a:ln>
          <a:effectLst>
            <a:outerShdw dist="35638" dir="2700000">
              <a:srgbClr val="000000"/>
            </a:outerShdw>
          </a:effectLst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fffff"/>
                </a:solidFill>
                <a:latin typeface="Arial"/>
              </a:rPr>
              <a:t>Euphemisms</a:t>
            </a:r>
            <a:endParaRPr b="0" lang="en-US" sz="5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365040" y="1355760"/>
            <a:ext cx="8454600" cy="7966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879"/>
              </a:spcBef>
            </a:pPr>
            <a:r>
              <a:rPr b="1" lang="en-US" sz="4400" spc="-1" strike="noStrike">
                <a:solidFill>
                  <a:srgbClr val="ffcc00"/>
                </a:solidFill>
                <a:latin typeface="Arial"/>
              </a:rPr>
              <a:t>Dirty Talk in Disguise</a:t>
            </a:r>
            <a:endParaRPr b="0" lang="en-US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457200" y="338040"/>
            <a:ext cx="8229240" cy="1142640"/>
          </a:xfrm>
          <a:prstGeom prst="rect">
            <a:avLst/>
          </a:prstGeom>
          <a:noFill/>
          <a:ln w="9360">
            <a:noFill/>
          </a:ln>
          <a:effectLst>
            <a:outerShdw dist="35638" dir="2700000">
              <a:srgbClr val="000000"/>
            </a:outerShdw>
          </a:effectLst>
        </p:spPr>
        <p:txBody>
          <a:bodyPr anchor="ctr">
            <a:normAutofit/>
          </a:bodyPr>
          <a:p>
            <a:pPr>
              <a:lnSpc>
                <a:spcPct val="100000"/>
              </a:lnSpc>
            </a:pPr>
            <a:r>
              <a:rPr b="1" lang="en-US" sz="4800" spc="-1" strike="noStrike">
                <a:solidFill>
                  <a:srgbClr val="ffcc00"/>
                </a:solidFill>
                <a:latin typeface="Arial"/>
              </a:rPr>
              <a:t>Unwholesome Speech</a:t>
            </a:r>
            <a:endParaRPr b="0" lang="en-US" sz="4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There are three kinds of unwholesome speech</a:t>
            </a:r>
            <a:endParaRPr b="0" lang="en-US" sz="4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 </a:t>
            </a:r>
            <a:endParaRPr b="0" lang="en-US" sz="4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628560" y="3102120"/>
            <a:ext cx="7971120" cy="10990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Obscene - sexually related unwholesome speech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29" name="CustomShape 4"/>
          <p:cNvSpPr/>
          <p:nvPr/>
        </p:nvSpPr>
        <p:spPr>
          <a:xfrm>
            <a:off x="628560" y="3102120"/>
            <a:ext cx="7971120" cy="10990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Profane - religiously related unwholesome speech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30" name="CustomShape 5"/>
          <p:cNvSpPr/>
          <p:nvPr/>
        </p:nvSpPr>
        <p:spPr>
          <a:xfrm>
            <a:off x="639360" y="3102120"/>
            <a:ext cx="7971120" cy="10990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Vulgar - elimination related unwholesome speech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31" name="CustomShape 6"/>
          <p:cNvSpPr/>
          <p:nvPr/>
        </p:nvSpPr>
        <p:spPr>
          <a:xfrm>
            <a:off x="628560" y="4294080"/>
            <a:ext cx="7886520" cy="92556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Uttering a curse upon something - Matt. 5:22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32" name="CustomShape 7"/>
          <p:cNvSpPr/>
          <p:nvPr/>
        </p:nvSpPr>
        <p:spPr>
          <a:xfrm>
            <a:off x="628560" y="4294080"/>
            <a:ext cx="7886520" cy="92556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Using God's name in vain - Exo. 20:7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33" name="CustomShape 8"/>
          <p:cNvSpPr/>
          <p:nvPr/>
        </p:nvSpPr>
        <p:spPr>
          <a:xfrm>
            <a:off x="628560" y="4294080"/>
            <a:ext cx="7886520" cy="92556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Utilizing something God made holy and making it common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2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nodeType="with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6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4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5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457200" y="338040"/>
            <a:ext cx="8229240" cy="1142640"/>
          </a:xfrm>
          <a:prstGeom prst="rect">
            <a:avLst/>
          </a:prstGeom>
          <a:noFill/>
          <a:ln w="9360">
            <a:noFill/>
          </a:ln>
          <a:effectLst>
            <a:outerShdw dist="35638" dir="2700000">
              <a:srgbClr val="000000"/>
            </a:outerShdw>
          </a:effectLst>
        </p:spPr>
        <p:txBody>
          <a:bodyPr anchor="ctr">
            <a:normAutofit fontScale="66000"/>
          </a:bodyPr>
          <a:p>
            <a:pPr>
              <a:lnSpc>
                <a:spcPct val="100000"/>
              </a:lnSpc>
            </a:pPr>
            <a:r>
              <a:rPr b="1" lang="en-US" sz="4800" spc="-1" strike="noStrike">
                <a:solidFill>
                  <a:srgbClr val="ffcc00"/>
                </a:solidFill>
                <a:latin typeface="Arial"/>
              </a:rPr>
              <a:t>Where Do Euphemisms Fit In</a:t>
            </a:r>
            <a:endParaRPr b="0" lang="en-US" sz="4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628560" y="1825560"/>
            <a:ext cx="7886520" cy="47714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37000"/>
          </a:bodyPr>
          <a:p>
            <a:pPr marL="343080" indent="-342720">
              <a:lnSpc>
                <a:spcPct val="100000"/>
              </a:lnSpc>
              <a:spcBef>
                <a:spcPts val="1020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5100" spc="-1" strike="noStrike">
                <a:solidFill>
                  <a:srgbClr val="ffffff"/>
                </a:solidFill>
                <a:latin typeface="Arial"/>
              </a:rPr>
              <a:t>So where do euphemisms fit in this doctrine? What are they?</a:t>
            </a:r>
            <a:endParaRPr b="0" lang="en-US" sz="51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1020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5100" spc="-1" strike="noStrike">
                <a:solidFill>
                  <a:srgbClr val="ffffff"/>
                </a:solidFill>
                <a:latin typeface="Arial"/>
              </a:rPr>
              <a:t>A euphemism is using a word that doesn't sound as bad as the one that most consider offensive, but the meaning of the word is the same</a:t>
            </a:r>
            <a:endParaRPr b="0" lang="en-US" sz="51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1020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5100" spc="-1" strike="noStrike">
                <a:solidFill>
                  <a:srgbClr val="ffffff"/>
                </a:solidFill>
                <a:latin typeface="Arial"/>
              </a:rPr>
              <a:t> </a:t>
            </a:r>
            <a:endParaRPr b="0" lang="en-US" sz="5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" name="CustomShape 3"/>
          <p:cNvSpPr/>
          <p:nvPr/>
        </p:nvSpPr>
        <p:spPr>
          <a:xfrm>
            <a:off x="619200" y="2819520"/>
            <a:ext cx="789588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Fib,” or “stretching the truth,” do you understand it means a lie?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37" name="CustomShape 4"/>
          <p:cNvSpPr/>
          <p:nvPr/>
        </p:nvSpPr>
        <p:spPr>
          <a:xfrm>
            <a:off x="628560" y="2819520"/>
            <a:ext cx="788652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Affair,” or “fling,” do you understand it means adultery?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38" name="CustomShape 5"/>
          <p:cNvSpPr/>
          <p:nvPr/>
        </p:nvSpPr>
        <p:spPr>
          <a:xfrm>
            <a:off x="628560" y="2819520"/>
            <a:ext cx="788652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Living together,” or “in a relationship” do you understand it means fornication?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39" name="CustomShape 6"/>
          <p:cNvSpPr/>
          <p:nvPr/>
        </p:nvSpPr>
        <p:spPr>
          <a:xfrm>
            <a:off x="628560" y="2819520"/>
            <a:ext cx="789588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Gay” do you understand it means homosexual?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0" name="CustomShape 7"/>
          <p:cNvSpPr/>
          <p:nvPr/>
        </p:nvSpPr>
        <p:spPr>
          <a:xfrm>
            <a:off x="628560" y="2819520"/>
            <a:ext cx="788652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The latest,” do you understand it means gossip?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1" name="CustomShape 8"/>
          <p:cNvSpPr/>
          <p:nvPr/>
        </p:nvSpPr>
        <p:spPr>
          <a:xfrm>
            <a:off x="628560" y="2819520"/>
            <a:ext cx="788652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Risqué,” do you understand it means immodest?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2" name="CustomShape 9"/>
          <p:cNvSpPr/>
          <p:nvPr/>
        </p:nvSpPr>
        <p:spPr>
          <a:xfrm>
            <a:off x="628560" y="2819520"/>
            <a:ext cx="788652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Off color,” or “colorful language” do you understand it means dirty jokes and cursing?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3" name="CustomShape 10"/>
          <p:cNvSpPr/>
          <p:nvPr/>
        </p:nvSpPr>
        <p:spPr>
          <a:xfrm>
            <a:off x="628560" y="2819520"/>
            <a:ext cx="7886520" cy="17809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“</a:t>
            </a: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Had a little too much,” do you understand it means drunk?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4" name="CustomShape 11"/>
          <p:cNvSpPr/>
          <p:nvPr/>
        </p:nvSpPr>
        <p:spPr>
          <a:xfrm>
            <a:off x="2821680" y="5656320"/>
            <a:ext cx="5702760" cy="8632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Gosh, golly  -  </a:t>
            </a:r>
            <a:r>
              <a:rPr b="1" lang="en-US" sz="3600" spc="-1" strike="noStrike" u="sng">
                <a:solidFill>
                  <a:srgbClr val="ffffff"/>
                </a:solidFill>
                <a:uFillTx/>
                <a:latin typeface="Arial"/>
              </a:rPr>
              <a:t>God</a:t>
            </a:r>
            <a:r>
              <a:rPr b="1" lang="en-US" sz="3600" spc="-1" strike="noStrike" baseline="30000">
                <a:solidFill>
                  <a:srgbClr val="ffffff"/>
                </a:solidFill>
                <a:latin typeface="Arial"/>
              </a:rPr>
              <a:t>*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5" name="CustomShape 12"/>
          <p:cNvSpPr/>
          <p:nvPr/>
        </p:nvSpPr>
        <p:spPr>
          <a:xfrm>
            <a:off x="2821680" y="5656320"/>
            <a:ext cx="5702760" cy="8632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Jeez, gee  -  </a:t>
            </a:r>
            <a:r>
              <a:rPr b="1" lang="en-US" sz="3600" spc="-1" strike="noStrike" u="sng">
                <a:solidFill>
                  <a:srgbClr val="ffffff"/>
                </a:solidFill>
                <a:uFillTx/>
                <a:latin typeface="Arial"/>
              </a:rPr>
              <a:t>Jesus</a:t>
            </a:r>
            <a:r>
              <a:rPr b="0" lang="en-US" sz="3600" spc="-1" strike="noStrike" baseline="30000">
                <a:solidFill>
                  <a:srgbClr val="ffffff"/>
                </a:solidFill>
                <a:latin typeface="Arial"/>
              </a:rPr>
              <a:t>*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6" name="CustomShape 13"/>
          <p:cNvSpPr/>
          <p:nvPr/>
        </p:nvSpPr>
        <p:spPr>
          <a:xfrm>
            <a:off x="2821680" y="5656320"/>
            <a:ext cx="5693400" cy="8632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Cripes, criminy  -  </a:t>
            </a:r>
            <a:r>
              <a:rPr b="1" lang="en-US" sz="3600" spc="-1" strike="noStrike" u="sng">
                <a:solidFill>
                  <a:srgbClr val="ffffff"/>
                </a:solidFill>
                <a:uFillTx/>
                <a:latin typeface="Arial"/>
              </a:rPr>
              <a:t>Christ</a:t>
            </a:r>
            <a:r>
              <a:rPr b="0" lang="en-US" sz="3600" spc="-1" strike="noStrike" baseline="30000">
                <a:solidFill>
                  <a:srgbClr val="ffffff"/>
                </a:solidFill>
                <a:latin typeface="Arial"/>
              </a:rPr>
              <a:t>*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7" name="CustomShape 14"/>
          <p:cNvSpPr/>
          <p:nvPr/>
        </p:nvSpPr>
        <p:spPr>
          <a:xfrm>
            <a:off x="2821680" y="5656320"/>
            <a:ext cx="5693400" cy="8632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Heck  -  </a:t>
            </a:r>
            <a:r>
              <a:rPr b="1" lang="en-US" sz="3600" spc="-1" strike="noStrike" u="sng">
                <a:solidFill>
                  <a:srgbClr val="ffffff"/>
                </a:solidFill>
                <a:uFillTx/>
                <a:latin typeface="Arial"/>
              </a:rPr>
              <a:t>hell</a:t>
            </a:r>
            <a:r>
              <a:rPr b="0" lang="en-US" sz="3600" spc="-1" strike="noStrike" baseline="30000">
                <a:solidFill>
                  <a:srgbClr val="ffffff"/>
                </a:solidFill>
                <a:latin typeface="Arial"/>
              </a:rPr>
              <a:t>*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8" name="CustomShape 15"/>
          <p:cNvSpPr/>
          <p:nvPr/>
        </p:nvSpPr>
        <p:spPr>
          <a:xfrm>
            <a:off x="2821680" y="5656320"/>
            <a:ext cx="5693400" cy="8632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Dang, darn  -  </a:t>
            </a:r>
            <a:r>
              <a:rPr b="1" lang="en-US" sz="3600" spc="-1" strike="noStrike" u="sng">
                <a:solidFill>
                  <a:srgbClr val="ffffff"/>
                </a:solidFill>
                <a:uFillTx/>
                <a:latin typeface="Arial"/>
              </a:rPr>
              <a:t>damn</a:t>
            </a:r>
            <a:r>
              <a:rPr b="0" lang="en-US" sz="3600" spc="-1" strike="noStrike" baseline="30000">
                <a:solidFill>
                  <a:srgbClr val="ffffff"/>
                </a:solidFill>
                <a:latin typeface="Arial"/>
              </a:rPr>
              <a:t>*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9" name="CustomShape 16"/>
          <p:cNvSpPr/>
          <p:nvPr/>
        </p:nvSpPr>
        <p:spPr>
          <a:xfrm>
            <a:off x="5460120" y="1825560"/>
            <a:ext cx="45360" cy="4536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0" name="CustomShape 17"/>
          <p:cNvSpPr/>
          <p:nvPr/>
        </p:nvSpPr>
        <p:spPr>
          <a:xfrm>
            <a:off x="4179960" y="2819520"/>
            <a:ext cx="4243320" cy="1780920"/>
          </a:xfrm>
          <a:prstGeom prst="wedgeRoundRectCallout">
            <a:avLst>
              <a:gd name="adj1" fmla="val -90090"/>
              <a:gd name="adj2" fmla="val 113104"/>
              <a:gd name="adj3" fmla="val 16667"/>
            </a:avLst>
          </a:prstGeom>
          <a:solidFill>
            <a:schemeClr val="accent3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* According to Miriam-Webster Dictionary</a:t>
            </a:r>
            <a:endParaRPr b="0" lang="en-U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8" dur="indefinite" restart="never" nodeType="tmRoot">
          <p:childTnLst>
            <p:seq>
              <p:cTn id="59" dur="indefinite" nodeType="mainSeq">
                <p:childTnLst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4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7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8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8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8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9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9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0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0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0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1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1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2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2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nodeType="with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33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38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nodeType="afterEffect" fill="hold" presetClass="entr" presetID="1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nodeType="afterEffect" fill="hold" presetClass="entr" presetID="5" presetSubtype="1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4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5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5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5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6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7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457200" y="338040"/>
            <a:ext cx="8229240" cy="1142640"/>
          </a:xfrm>
          <a:prstGeom prst="rect">
            <a:avLst/>
          </a:prstGeom>
          <a:noFill/>
          <a:ln w="9360">
            <a:noFill/>
          </a:ln>
          <a:effectLst>
            <a:outerShdw dist="35638" dir="2700000">
              <a:srgbClr val="000000"/>
            </a:outerShdw>
          </a:effectLst>
        </p:spPr>
        <p:txBody>
          <a:bodyPr anchor="ctr">
            <a:normAutofit fontScale="66000"/>
          </a:bodyPr>
          <a:p>
            <a:pPr>
              <a:lnSpc>
                <a:spcPct val="100000"/>
              </a:lnSpc>
            </a:pPr>
            <a:r>
              <a:rPr b="1" lang="en-US" sz="4800" spc="-1" strike="noStrike">
                <a:solidFill>
                  <a:srgbClr val="ffcc00"/>
                </a:solidFill>
                <a:latin typeface="Arial"/>
              </a:rPr>
              <a:t>God's Standard For Christian Speech</a:t>
            </a:r>
            <a:endParaRPr b="0" lang="en-US" sz="4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The standards of God much different than the world - Isa. 55:8-9</a:t>
            </a:r>
            <a:endParaRPr b="0" lang="en-US" sz="4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What standards do you have in speech?</a:t>
            </a:r>
            <a:endParaRPr b="0" lang="en-US" sz="4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God despises a perverse mouth - Prov. 4:24; 8:13; 15:28</a:t>
            </a:r>
            <a:endParaRPr b="0" lang="en-US" sz="4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CustomShape 3"/>
          <p:cNvSpPr/>
          <p:nvPr/>
        </p:nvSpPr>
        <p:spPr>
          <a:xfrm>
            <a:off x="457200" y="4519800"/>
            <a:ext cx="8229240" cy="159336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Do you cringe when you hear the filthy language used on television?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54" name="CustomShape 4"/>
          <p:cNvSpPr/>
          <p:nvPr/>
        </p:nvSpPr>
        <p:spPr>
          <a:xfrm>
            <a:off x="457200" y="4519800"/>
            <a:ext cx="8229240" cy="159336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Would you be embarrassed to use those words in front of your grandmother or mother?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55" name="CustomShape 5"/>
          <p:cNvSpPr/>
          <p:nvPr/>
        </p:nvSpPr>
        <p:spPr>
          <a:xfrm>
            <a:off x="457200" y="4519800"/>
            <a:ext cx="8229240" cy="160596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ffffff"/>
                </a:solidFill>
                <a:latin typeface="Arial"/>
              </a:rPr>
              <a:t>How do you speak when you are not in church services?</a:t>
            </a:r>
            <a:endParaRPr b="0" lang="en-U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9" dur="indefinite" restart="never" nodeType="tmRoot">
          <p:childTnLst>
            <p:seq>
              <p:cTn id="180" dur="indefinite" nodeType="mainSeq">
                <p:childTnLst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85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90" dur="5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9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19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0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20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21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c48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457200" y="338040"/>
            <a:ext cx="8229240" cy="1142640"/>
          </a:xfrm>
          <a:prstGeom prst="rect">
            <a:avLst/>
          </a:prstGeom>
          <a:noFill/>
          <a:ln w="9360">
            <a:noFill/>
          </a:ln>
          <a:effectLst>
            <a:outerShdw dist="35638" dir="2700000">
              <a:srgbClr val="000000"/>
            </a:outerShdw>
          </a:effectLst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en-US" sz="3600" spc="-1" strike="noStrike">
                <a:solidFill>
                  <a:srgbClr val="ffcc00"/>
                </a:solidFill>
                <a:latin typeface="Arial"/>
              </a:rPr>
              <a:t>God's Plan of Salvation</a:t>
            </a:r>
            <a:endParaRPr b="0" lang="en-US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7" name="TextShape 2"/>
          <p:cNvSpPr txBox="1"/>
          <p:nvPr/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1000"/>
          </a:bodyPr>
          <a:p>
            <a:pPr marL="343080" indent="-342720">
              <a:lnSpc>
                <a:spcPct val="100000"/>
              </a:lnSpc>
              <a:spcBef>
                <a:spcPts val="660"/>
              </a:spcBef>
              <a:buClr>
                <a:srgbClr val="ffffff"/>
              </a:buClr>
              <a:buFont typeface="Wingdings" charset="2"/>
              <a:buChar char=""/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GOD'S PART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90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The great love of God for man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Jn 3:16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He gave His Son, Jesus Christ, as the Saviour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Lk 19:10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Sent the Holy Spirit as a guide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Jn 16:13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Gave the Gospel as "the power" unto salvation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Rom 1:16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Provided atonement by the blood of Christ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Rom 5:9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8" name="TextShape 3"/>
          <p:cNvSpPr txBox="1"/>
          <p:nvPr/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54000"/>
          </a:bodyPr>
          <a:p>
            <a:pPr marL="343080" indent="-342720">
              <a:lnSpc>
                <a:spcPct val="100000"/>
              </a:lnSpc>
              <a:spcBef>
                <a:spcPts val="660"/>
              </a:spcBef>
              <a:buClr>
                <a:srgbClr val="ffffff"/>
              </a:buClr>
              <a:buFont typeface="Wingdings" charset="2"/>
              <a:buChar char=""/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MAN'S PART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90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Hear the Gospel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Rom 10:17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, 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Jn 8:32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Believe the Gospel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Heb 11:6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, 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Jn 20:31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Repent of past sins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Lk 13:3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, 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Acts 17:30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Confess faith in Jesus Christ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Rom 10:10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, 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Matt 10:32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spcAft>
                <a:spcPts val="451"/>
              </a:spcAft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Be Baptized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Gal 3:27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, 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Mk 16:16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, </a:t>
            </a:r>
            <a:r>
              <a:rPr b="0" lang="en-US" sz="2700" spc="-1" strike="noStrike" u="sng">
                <a:solidFill>
                  <a:srgbClr val="ffffff"/>
                </a:solidFill>
                <a:uFillTx/>
                <a:latin typeface="Arial"/>
              </a:rPr>
              <a:t>Acts 2:38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541"/>
              </a:spcBef>
              <a:buClr>
                <a:srgbClr val="ffffff"/>
              </a:buClr>
              <a:buFont typeface="Wingdings" charset="2"/>
              <a:buChar char=""/>
            </a:pPr>
            <a:r>
              <a:rPr b="1" lang="en-US" sz="2700" spc="-1" strike="noStrike">
                <a:solidFill>
                  <a:srgbClr val="ffffff"/>
                </a:solidFill>
                <a:latin typeface="Arial"/>
              </a:rPr>
              <a:t>Be faithful unto death</a:t>
            </a:r>
            <a:r>
              <a:rPr b="0" lang="en-US" sz="2700" spc="-1" strike="noStrike">
                <a:solidFill>
                  <a:srgbClr val="ffffff"/>
                </a:solidFill>
                <a:latin typeface="Arial"/>
              </a:rPr>
              <a:t> (Rev 2:10)</a:t>
            </a:r>
            <a:endParaRPr b="0" lang="en-US" sz="2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9" name="CustomShape 4"/>
          <p:cNvSpPr/>
          <p:nvPr/>
        </p:nvSpPr>
        <p:spPr>
          <a:xfrm>
            <a:off x="604800" y="6081120"/>
            <a:ext cx="77436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God has done His part. Have you done yours?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fcc00"/>
      </a:lt2>
      <a:accent1>
        <a:srgbClr val="6c4800"/>
      </a:accent1>
      <a:accent2>
        <a:srgbClr val="ffcc00"/>
      </a:accent2>
      <a:accent3>
        <a:srgbClr val="aaaaaa"/>
      </a:accent3>
      <a:accent4>
        <a:srgbClr val="dadada"/>
      </a:accent4>
      <a:accent5>
        <a:srgbClr val="bab1aa"/>
      </a:accent5>
      <a:accent6>
        <a:srgbClr val="e7b900"/>
      </a:accent6>
      <a:hlink>
        <a:srgbClr val="ff9933"/>
      </a:hlink>
      <a:folHlink>
        <a:srgbClr val="cc99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fcc00"/>
      </a:lt2>
      <a:accent1>
        <a:srgbClr val="6c4800"/>
      </a:accent1>
      <a:accent2>
        <a:srgbClr val="ffcc00"/>
      </a:accent2>
      <a:accent3>
        <a:srgbClr val="aaaaaa"/>
      </a:accent3>
      <a:accent4>
        <a:srgbClr val="dadada"/>
      </a:accent4>
      <a:accent5>
        <a:srgbClr val="bab1aa"/>
      </a:accent5>
      <a:accent6>
        <a:srgbClr val="e7b900"/>
      </a:accent6>
      <a:hlink>
        <a:srgbClr val="ff9933"/>
      </a:hlink>
      <a:folHlink>
        <a:srgbClr val="cc99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fcc00"/>
      </a:lt2>
      <a:accent1>
        <a:srgbClr val="6c4800"/>
      </a:accent1>
      <a:accent2>
        <a:srgbClr val="ffcc00"/>
      </a:accent2>
      <a:accent3>
        <a:srgbClr val="aaaaaa"/>
      </a:accent3>
      <a:accent4>
        <a:srgbClr val="dadada"/>
      </a:accent4>
      <a:accent5>
        <a:srgbClr val="bab1aa"/>
      </a:accent5>
      <a:accent6>
        <a:srgbClr val="e7b900"/>
      </a:accent6>
      <a:hlink>
        <a:srgbClr val="ff9933"/>
      </a:hlink>
      <a:folHlink>
        <a:srgbClr val="cc99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GreatGrief_co_22 PowerPlugs Templates for PowerPoint</Template>
  <TotalTime>213</TotalTime>
  <Application>LibreOffice/6.2.3.2$Windows_X86_64 LibreOffice_project/aecc05fe267cc68dde00352a451aa867b3b546ac</Application>
  <Words>439</Words>
  <Paragraphs>51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2017-06-14T20:27:26Z</dcterms:created>
  <dc:creator>Jack Critchfield</dc:creator>
  <dc:description/>
  <dc:language>en-US</dc:language>
  <cp:lastModifiedBy>Jack Critchfield</cp:lastModifiedBy>
  <dcterms:modified xsi:type="dcterms:W3CDTF">2019-05-21T11:37:46Z</dcterms:modified>
  <cp:revision>7</cp:revision>
  <dc:subject/>
  <dc:title>Euphemisms: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</vt:i4>
  </property>
</Properties>
</file>